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ita Dotum Bold" panose="020B0600000101010101" charset="-127"/>
      <p:regular r:id="rId12"/>
    </p:embeddedFont>
    <p:embeddedFont>
      <p:font typeface="Arita Dotum Light" panose="020B0600000101010101" charset="-127"/>
      <p:regular r:id="rId13"/>
    </p:embeddedFont>
    <p:embeddedFont>
      <p:font typeface="Arita Dotum Medium" panose="020B0600000101010101" charset="-127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498" y="5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재현 송" userId="39e2488ab7b2e900" providerId="LiveId" clId="{EF06F123-54E5-4DDE-A8F1-0763B16C252C}"/>
    <pc:docChg chg="modSld">
      <pc:chgData name="재현 송" userId="39e2488ab7b2e900" providerId="LiveId" clId="{EF06F123-54E5-4DDE-A8F1-0763B16C252C}" dt="2024-05-16T06:31:44.742" v="15" actId="20577"/>
      <pc:docMkLst>
        <pc:docMk/>
      </pc:docMkLst>
      <pc:sldChg chg="modSp mod">
        <pc:chgData name="재현 송" userId="39e2488ab7b2e900" providerId="LiveId" clId="{EF06F123-54E5-4DDE-A8F1-0763B16C252C}" dt="2024-05-16T06:31:44.742" v="15" actId="20577"/>
        <pc:sldMkLst>
          <pc:docMk/>
          <pc:sldMk cId="0" sldId="256"/>
        </pc:sldMkLst>
        <pc:spChg chg="mod">
          <ac:chgData name="재현 송" userId="39e2488ab7b2e900" providerId="LiveId" clId="{EF06F123-54E5-4DDE-A8F1-0763B16C252C}" dt="2024-05-16T06:31:44.742" v="15" actId="20577"/>
          <ac:spMkLst>
            <pc:docMk/>
            <pc:sldMk cId="0" sldId="256"/>
            <ac:spMk id="6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5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156129" y="8872350"/>
            <a:ext cx="6662470" cy="1611106"/>
          </a:xfrm>
          <a:custGeom>
            <a:avLst/>
            <a:gdLst/>
            <a:ahLst/>
            <a:cxnLst/>
            <a:rect l="l" t="t" r="r" b="b"/>
            <a:pathLst>
              <a:path w="6662470" h="1611106">
                <a:moveTo>
                  <a:pt x="6662470" y="0"/>
                </a:moveTo>
                <a:lnTo>
                  <a:pt x="0" y="0"/>
                </a:lnTo>
                <a:lnTo>
                  <a:pt x="0" y="1611107"/>
                </a:lnTo>
                <a:lnTo>
                  <a:pt x="6662470" y="1611107"/>
                </a:lnTo>
                <a:lnTo>
                  <a:pt x="666247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4791434" y="-196457"/>
            <a:ext cx="5652695" cy="1366924"/>
          </a:xfrm>
          <a:custGeom>
            <a:avLst/>
            <a:gdLst/>
            <a:ahLst/>
            <a:cxnLst/>
            <a:rect l="l" t="t" r="r" b="b"/>
            <a:pathLst>
              <a:path w="5652695" h="1366924">
                <a:moveTo>
                  <a:pt x="5652695" y="0"/>
                </a:moveTo>
                <a:lnTo>
                  <a:pt x="0" y="0"/>
                </a:lnTo>
                <a:lnTo>
                  <a:pt x="0" y="1366925"/>
                </a:lnTo>
                <a:lnTo>
                  <a:pt x="5652695" y="1366925"/>
                </a:lnTo>
                <a:lnTo>
                  <a:pt x="565269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638564" y="1849361"/>
            <a:ext cx="11152870" cy="2148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21"/>
              </a:lnSpc>
            </a:pPr>
            <a:r>
              <a:rPr lang="en-US" sz="7017" spc="84">
                <a:solidFill>
                  <a:srgbClr val="003EA8"/>
                </a:solidFill>
                <a:latin typeface="Arita Dotum Bold"/>
                <a:ea typeface="Arita Dotum Bold"/>
              </a:rPr>
              <a:t>1팀 </a:t>
            </a:r>
          </a:p>
          <a:p>
            <a:pPr algn="ctr">
              <a:lnSpc>
                <a:spcPts val="8421"/>
              </a:lnSpc>
            </a:pPr>
            <a:r>
              <a:rPr lang="en-US" sz="7017" spc="84">
                <a:solidFill>
                  <a:srgbClr val="003EA8"/>
                </a:solidFill>
                <a:ea typeface="Arita Dotum Bold"/>
              </a:rPr>
              <a:t>프로젝트 제안서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775300" y="4629150"/>
            <a:ext cx="6737399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ko-KR" altLang="en-US" sz="3500" spc="42">
                <a:solidFill>
                  <a:srgbClr val="003EA8"/>
                </a:solidFill>
                <a:ea typeface="Arita Dotum Bold"/>
              </a:rPr>
              <a:t>화양연화</a:t>
            </a:r>
            <a:endParaRPr lang="en-US" sz="3500" spc="42" dirty="0">
              <a:solidFill>
                <a:srgbClr val="003EA8"/>
              </a:solidFill>
              <a:ea typeface="Arita Dotum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3750321" y="5707738"/>
            <a:ext cx="4791997" cy="4775719"/>
            <a:chOff x="0" y="0"/>
            <a:chExt cx="6389330" cy="6367625"/>
          </a:xfrm>
        </p:grpSpPr>
        <p:sp>
          <p:nvSpPr>
            <p:cNvPr id="8" name="Freeform 8"/>
            <p:cNvSpPr/>
            <p:nvPr/>
          </p:nvSpPr>
          <p:spPr>
            <a:xfrm>
              <a:off x="0" y="338421"/>
              <a:ext cx="6389330" cy="6029204"/>
            </a:xfrm>
            <a:custGeom>
              <a:avLst/>
              <a:gdLst/>
              <a:ahLst/>
              <a:cxnLst/>
              <a:rect l="l" t="t" r="r" b="b"/>
              <a:pathLst>
                <a:path w="6389330" h="6029204">
                  <a:moveTo>
                    <a:pt x="0" y="0"/>
                  </a:moveTo>
                  <a:lnTo>
                    <a:pt x="6389330" y="0"/>
                  </a:lnTo>
                  <a:lnTo>
                    <a:pt x="6389330" y="6029204"/>
                  </a:lnTo>
                  <a:lnTo>
                    <a:pt x="0" y="60292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 rot="-203414">
              <a:off x="1228888" y="24588"/>
              <a:ext cx="868401" cy="1245020"/>
            </a:xfrm>
            <a:custGeom>
              <a:avLst/>
              <a:gdLst/>
              <a:ahLst/>
              <a:cxnLst/>
              <a:rect l="l" t="t" r="r" b="b"/>
              <a:pathLst>
                <a:path w="868401" h="1245020">
                  <a:moveTo>
                    <a:pt x="0" y="0"/>
                  </a:moveTo>
                  <a:lnTo>
                    <a:pt x="868401" y="0"/>
                  </a:lnTo>
                  <a:lnTo>
                    <a:pt x="868401" y="1245019"/>
                  </a:lnTo>
                  <a:lnTo>
                    <a:pt x="0" y="12450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1604973" y="1907038"/>
          <a:ext cx="15274471" cy="7718876"/>
        </p:xfrm>
        <a:graphic>
          <a:graphicData uri="http://schemas.openxmlformats.org/drawingml/2006/table">
            <a:tbl>
              <a:tblPr/>
              <a:tblGrid>
                <a:gridCol w="52223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4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067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84971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3EA8"/>
                          </a:solidFill>
                          <a:ea typeface="Arita Dotum Bold"/>
                        </a:rPr>
                        <a:t>장소 추가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3EA8"/>
                          </a:solidFill>
                          <a:ea typeface="Arita Dotum"/>
                        </a:rPr>
                        <a:t>시설 검색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3EA8"/>
                          </a:solidFill>
                          <a:ea typeface="Arita Dotum Bold"/>
                        </a:rPr>
                        <a:t>친구 추가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33905">
                <a:tc>
                  <a:txBody>
                    <a:bodyPr/>
                    <a:lstStyle/>
                    <a:p>
                      <a:pPr marL="474979" lvl="1" indent="-237490" algn="l">
                        <a:lnSpc>
                          <a:spcPts val="307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Arita Dotum Medium"/>
                          <a:ea typeface="Arita Dotum Medium"/>
                        </a:rPr>
                        <a:t>사용자가 직접 장소를 추가하기 때문에 개발 단계에서 방대한 양의 정보가 필요 없다.</a:t>
                      </a:r>
                      <a:endParaRPr lang="en-US" sz="1100"/>
                    </a:p>
                    <a:p>
                      <a:pPr algn="l">
                        <a:lnSpc>
                          <a:spcPts val="3079"/>
                        </a:lnSpc>
                      </a:pPr>
                      <a:endParaRPr lang="en-US" sz="1100"/>
                    </a:p>
                    <a:p>
                      <a:pPr marL="474979" lvl="1" indent="-237490" algn="l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Arita Dotum"/>
                          <a:ea typeface="Arita Dotum"/>
                        </a:rPr>
                        <a:t>지도상에 검색되지 않는 장소도 직접 추가하기 때문에 정확한 정보를 제공할 수 있다.</a:t>
                      </a: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474979" lvl="1" indent="-237490" algn="l">
                        <a:lnSpc>
                          <a:spcPts val="307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Arita Dotum"/>
                          <a:ea typeface="Arita Dotum"/>
                        </a:rPr>
                        <a:t>선호도가 높은 장소를 쉽게 찾을수 있어서 편리성이 좋다.</a:t>
                      </a:r>
                      <a:endParaRPr lang="en-US" sz="1100"/>
                    </a:p>
                    <a:p>
                      <a:pPr algn="l">
                        <a:lnSpc>
                          <a:spcPts val="3079"/>
                        </a:lnSpc>
                      </a:pPr>
                      <a:endParaRPr lang="en-US" sz="1100"/>
                    </a:p>
                    <a:p>
                      <a:pPr marL="474979" lvl="1" indent="-237490" algn="l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Arita Dotum Medium"/>
                          <a:ea typeface="Arita Dotum Medium"/>
                        </a:rPr>
                        <a:t>관리자에게 승인받은 정보들을 바탕으로 검색가능한 정보이기 때문에 신뢰도가 높다.</a:t>
                      </a: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474979" lvl="1" indent="-237490" algn="l">
                        <a:lnSpc>
                          <a:spcPts val="307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Arita Dotum"/>
                          <a:ea typeface="Arita Dotum"/>
                        </a:rPr>
                        <a:t>맛집이나 놀이 시설은 즉흥적으로 찾는 경우가 많은데 직접적인 소통없이 친구의 추천을 바탕으로 원하는 장소를 찾을 수 있다. </a:t>
                      </a:r>
                      <a:endParaRPr lang="en-US" sz="1100"/>
                    </a:p>
                    <a:p>
                      <a:pPr algn="l">
                        <a:lnSpc>
                          <a:spcPts val="3079"/>
                        </a:lnSpc>
                      </a:pPr>
                      <a:endParaRPr lang="en-US" sz="1100"/>
                    </a:p>
                    <a:p>
                      <a:pPr algn="l">
                        <a:lnSpc>
                          <a:spcPts val="3079"/>
                        </a:lnSpc>
                      </a:pP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Freeform 4"/>
          <p:cNvSpPr/>
          <p:nvPr/>
        </p:nvSpPr>
        <p:spPr>
          <a:xfrm rot="-1891859">
            <a:off x="-349313" y="346782"/>
            <a:ext cx="2756025" cy="866895"/>
          </a:xfrm>
          <a:custGeom>
            <a:avLst/>
            <a:gdLst/>
            <a:ahLst/>
            <a:cxnLst/>
            <a:rect l="l" t="t" r="r" b="b"/>
            <a:pathLst>
              <a:path w="2756025" h="866895">
                <a:moveTo>
                  <a:pt x="0" y="0"/>
                </a:moveTo>
                <a:lnTo>
                  <a:pt x="2756026" y="0"/>
                </a:lnTo>
                <a:lnTo>
                  <a:pt x="2756026" y="866896"/>
                </a:lnTo>
                <a:lnTo>
                  <a:pt x="0" y="8668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78358">
            <a:off x="15501431" y="8935759"/>
            <a:ext cx="2756025" cy="866895"/>
          </a:xfrm>
          <a:custGeom>
            <a:avLst/>
            <a:gdLst/>
            <a:ahLst/>
            <a:cxnLst/>
            <a:rect l="l" t="t" r="r" b="b"/>
            <a:pathLst>
              <a:path w="2756025" h="866895">
                <a:moveTo>
                  <a:pt x="0" y="0"/>
                </a:moveTo>
                <a:lnTo>
                  <a:pt x="2756025" y="0"/>
                </a:lnTo>
                <a:lnTo>
                  <a:pt x="2756025" y="866895"/>
                </a:lnTo>
                <a:lnTo>
                  <a:pt x="0" y="8668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462188" y="8728374"/>
            <a:ext cx="441616" cy="633141"/>
          </a:xfrm>
          <a:custGeom>
            <a:avLst/>
            <a:gdLst/>
            <a:ahLst/>
            <a:cxnLst/>
            <a:rect l="l" t="t" r="r" b="b"/>
            <a:pathLst>
              <a:path w="441616" h="633141">
                <a:moveTo>
                  <a:pt x="0" y="0"/>
                </a:moveTo>
                <a:lnTo>
                  <a:pt x="441616" y="0"/>
                </a:lnTo>
                <a:lnTo>
                  <a:pt x="441616" y="633141"/>
                </a:lnTo>
                <a:lnTo>
                  <a:pt x="0" y="633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384196" y="-309867"/>
            <a:ext cx="441616" cy="633141"/>
          </a:xfrm>
          <a:custGeom>
            <a:avLst/>
            <a:gdLst/>
            <a:ahLst/>
            <a:cxnLst/>
            <a:rect l="l" t="t" r="r" b="b"/>
            <a:pathLst>
              <a:path w="441616" h="633141">
                <a:moveTo>
                  <a:pt x="0" y="0"/>
                </a:moveTo>
                <a:lnTo>
                  <a:pt x="441616" y="0"/>
                </a:lnTo>
                <a:lnTo>
                  <a:pt x="441616" y="633141"/>
                </a:lnTo>
                <a:lnTo>
                  <a:pt x="0" y="633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4372877" y="6703"/>
            <a:ext cx="9009410" cy="1907038"/>
            <a:chOff x="0" y="0"/>
            <a:chExt cx="3286657" cy="69569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86657" cy="695693"/>
            </a:xfrm>
            <a:custGeom>
              <a:avLst/>
              <a:gdLst/>
              <a:ahLst/>
              <a:cxnLst/>
              <a:rect l="l" t="t" r="r" b="b"/>
              <a:pathLst>
                <a:path w="3286657" h="695693">
                  <a:moveTo>
                    <a:pt x="0" y="0"/>
                  </a:moveTo>
                  <a:lnTo>
                    <a:pt x="3286657" y="0"/>
                  </a:lnTo>
                  <a:lnTo>
                    <a:pt x="3286657" y="695693"/>
                  </a:lnTo>
                  <a:lnTo>
                    <a:pt x="0" y="69569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4908417" y="320452"/>
            <a:ext cx="9006706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3EA8"/>
                </a:solidFill>
                <a:ea typeface="Arita Dotum Bold"/>
              </a:rPr>
              <a:t>기능별 기대 효과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05495" y="680808"/>
            <a:ext cx="16439375" cy="3503822"/>
            <a:chOff x="0" y="0"/>
            <a:chExt cx="5997128" cy="12782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97129" cy="1278204"/>
            </a:xfrm>
            <a:custGeom>
              <a:avLst/>
              <a:gdLst/>
              <a:ahLst/>
              <a:cxnLst/>
              <a:rect l="l" t="t" r="r" b="b"/>
              <a:pathLst>
                <a:path w="5997129" h="1278204">
                  <a:moveTo>
                    <a:pt x="0" y="0"/>
                  </a:moveTo>
                  <a:lnTo>
                    <a:pt x="5997129" y="0"/>
                  </a:lnTo>
                  <a:lnTo>
                    <a:pt x="5997129" y="1278204"/>
                  </a:lnTo>
                  <a:lnTo>
                    <a:pt x="0" y="127820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905495" y="4534121"/>
          <a:ext cx="16439375" cy="3779025"/>
        </p:xfrm>
        <a:graphic>
          <a:graphicData uri="http://schemas.openxmlformats.org/drawingml/2006/table">
            <a:tbl>
              <a:tblPr/>
              <a:tblGrid>
                <a:gridCol w="82524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868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64425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ta Dotum Bold"/>
                          <a:ea typeface="Arita Dotum Bold"/>
                        </a:rPr>
                        <a:t>1. 건대생조차 건대 주변의 지리를 잘 모르는 경우가 많다.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a typeface="Arita Dotum"/>
                        </a:rPr>
                        <a:t>지인들과 건대에서 놀때 맛집이나 놀거리를 추천할 때 어려움을 겪음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8585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ta Dotum Bold"/>
                          <a:ea typeface="Arita Dotum Bold"/>
                        </a:rPr>
                        <a:t>2. 기존 지도 앱에 등록되어있지 않은 가게들이 간간히 존재한다.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ta Dotum Light"/>
                          <a:ea typeface="Arita Dotum Light"/>
                        </a:rPr>
                        <a:t>가게에서 직접 지도에 등록하지 않으면 가게가 검색이 되지 않아,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ea typeface="Arita Dotum"/>
                        </a:rPr>
                        <a:t>방문자의 후기가 좋아도 이후 사람들이 찾아오기 힘든 경우가 있다</a:t>
                      </a: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2875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ta Dotum Bold"/>
                          <a:ea typeface="Arita Dotum Bold"/>
                        </a:rPr>
                        <a:t>3. 주변 지인들에게 가게를 추천받는데 제약이 있음.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Arita Dotum"/>
                          <a:ea typeface="Arita Dotum"/>
                        </a:rPr>
                        <a:t>직접 메세지나 카톡으로 장소를 물어보는 경우가 많은데 일반적으로 장소를 찾는데에는 즉흥적인 경우가 많아 당장 원하는 장소에 대한 정보를 얻기 어렵다.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Freeform 6"/>
          <p:cNvSpPr/>
          <p:nvPr/>
        </p:nvSpPr>
        <p:spPr>
          <a:xfrm>
            <a:off x="11989663" y="8797919"/>
            <a:ext cx="7147788" cy="1728465"/>
          </a:xfrm>
          <a:custGeom>
            <a:avLst/>
            <a:gdLst/>
            <a:ahLst/>
            <a:cxnLst/>
            <a:rect l="l" t="t" r="r" b="b"/>
            <a:pathLst>
              <a:path w="7147788" h="1728465">
                <a:moveTo>
                  <a:pt x="0" y="0"/>
                </a:moveTo>
                <a:lnTo>
                  <a:pt x="7147788" y="0"/>
                </a:lnTo>
                <a:lnTo>
                  <a:pt x="7147788" y="1728465"/>
                </a:lnTo>
                <a:lnTo>
                  <a:pt x="0" y="17284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702764" y="8942224"/>
            <a:ext cx="573798" cy="822649"/>
          </a:xfrm>
          <a:custGeom>
            <a:avLst/>
            <a:gdLst/>
            <a:ahLst/>
            <a:cxnLst/>
            <a:rect l="l" t="t" r="r" b="b"/>
            <a:pathLst>
              <a:path w="573798" h="822649">
                <a:moveTo>
                  <a:pt x="0" y="0"/>
                </a:moveTo>
                <a:lnTo>
                  <a:pt x="573798" y="0"/>
                </a:lnTo>
                <a:lnTo>
                  <a:pt x="573798" y="822649"/>
                </a:lnTo>
                <a:lnTo>
                  <a:pt x="0" y="8226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318882" y="-411324"/>
            <a:ext cx="573798" cy="822649"/>
          </a:xfrm>
          <a:custGeom>
            <a:avLst/>
            <a:gdLst/>
            <a:ahLst/>
            <a:cxnLst/>
            <a:rect l="l" t="t" r="r" b="b"/>
            <a:pathLst>
              <a:path w="573798" h="822649">
                <a:moveTo>
                  <a:pt x="0" y="0"/>
                </a:moveTo>
                <a:lnTo>
                  <a:pt x="573798" y="0"/>
                </a:lnTo>
                <a:lnTo>
                  <a:pt x="573798" y="822648"/>
                </a:lnTo>
                <a:lnTo>
                  <a:pt x="0" y="8226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608297" y="158885"/>
            <a:ext cx="3927179" cy="1392364"/>
          </a:xfrm>
          <a:custGeom>
            <a:avLst/>
            <a:gdLst/>
            <a:ahLst/>
            <a:cxnLst/>
            <a:rect l="l" t="t" r="r" b="b"/>
            <a:pathLst>
              <a:path w="3927179" h="1392364">
                <a:moveTo>
                  <a:pt x="0" y="0"/>
                </a:moveTo>
                <a:lnTo>
                  <a:pt x="3927179" y="0"/>
                </a:lnTo>
                <a:lnTo>
                  <a:pt x="3927179" y="1392363"/>
                </a:lnTo>
                <a:lnTo>
                  <a:pt x="0" y="139236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8466643" y="4785631"/>
            <a:ext cx="691334" cy="691334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003EA8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460195" y="1781396"/>
            <a:ext cx="13395565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3EA8"/>
                </a:solidFill>
                <a:ea typeface="Arita Dotum Bold"/>
              </a:rPr>
              <a:t>앱 개발 배경 및 필요성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8433849" y="6077966"/>
            <a:ext cx="691334" cy="69133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003EA8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433849" y="7340800"/>
            <a:ext cx="691334" cy="69133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003EA8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05495" y="657204"/>
            <a:ext cx="16444937" cy="1906519"/>
            <a:chOff x="0" y="0"/>
            <a:chExt cx="5999157" cy="69550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99157" cy="695503"/>
            </a:xfrm>
            <a:custGeom>
              <a:avLst/>
              <a:gdLst/>
              <a:ahLst/>
              <a:cxnLst/>
              <a:rect l="l" t="t" r="r" b="b"/>
              <a:pathLst>
                <a:path w="5999157" h="695503">
                  <a:moveTo>
                    <a:pt x="0" y="0"/>
                  </a:moveTo>
                  <a:lnTo>
                    <a:pt x="5999157" y="0"/>
                  </a:lnTo>
                  <a:lnTo>
                    <a:pt x="5999157" y="695503"/>
                  </a:lnTo>
                  <a:lnTo>
                    <a:pt x="0" y="69550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2541381" y="915139"/>
            <a:ext cx="12832398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3EA8"/>
                </a:solidFill>
                <a:ea typeface="Arita Dotum Bold"/>
              </a:rPr>
              <a:t>앱 개발 목표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05495" y="2917134"/>
            <a:ext cx="5135310" cy="5757653"/>
            <a:chOff x="0" y="0"/>
            <a:chExt cx="1873375" cy="210040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73375" cy="2100407"/>
            </a:xfrm>
            <a:custGeom>
              <a:avLst/>
              <a:gdLst/>
              <a:ahLst/>
              <a:cxnLst/>
              <a:rect l="l" t="t" r="r" b="b"/>
              <a:pathLst>
                <a:path w="1873375" h="2100407">
                  <a:moveTo>
                    <a:pt x="0" y="0"/>
                  </a:moveTo>
                  <a:lnTo>
                    <a:pt x="1873375" y="0"/>
                  </a:lnTo>
                  <a:lnTo>
                    <a:pt x="1873375" y="2100407"/>
                  </a:lnTo>
                  <a:lnTo>
                    <a:pt x="0" y="210040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6393239" y="2917134"/>
            <a:ext cx="5461493" cy="5757653"/>
            <a:chOff x="0" y="0"/>
            <a:chExt cx="1992367" cy="210040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92367" cy="2100407"/>
            </a:xfrm>
            <a:custGeom>
              <a:avLst/>
              <a:gdLst/>
              <a:ahLst/>
              <a:cxnLst/>
              <a:rect l="l" t="t" r="r" b="b"/>
              <a:pathLst>
                <a:path w="1992367" h="2100407">
                  <a:moveTo>
                    <a:pt x="0" y="0"/>
                  </a:moveTo>
                  <a:lnTo>
                    <a:pt x="1992367" y="0"/>
                  </a:lnTo>
                  <a:lnTo>
                    <a:pt x="1992367" y="2100407"/>
                  </a:lnTo>
                  <a:lnTo>
                    <a:pt x="0" y="210040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2215122" y="2917134"/>
            <a:ext cx="5135310" cy="5757653"/>
            <a:chOff x="0" y="0"/>
            <a:chExt cx="1873375" cy="210040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73375" cy="2100407"/>
            </a:xfrm>
            <a:custGeom>
              <a:avLst/>
              <a:gdLst/>
              <a:ahLst/>
              <a:cxnLst/>
              <a:rect l="l" t="t" r="r" b="b"/>
              <a:pathLst>
                <a:path w="1873375" h="2100407">
                  <a:moveTo>
                    <a:pt x="0" y="0"/>
                  </a:moveTo>
                  <a:lnTo>
                    <a:pt x="1873375" y="0"/>
                  </a:lnTo>
                  <a:lnTo>
                    <a:pt x="1873375" y="2100407"/>
                  </a:lnTo>
                  <a:lnTo>
                    <a:pt x="0" y="210040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74791" y="3188604"/>
            <a:ext cx="4404073" cy="2083446"/>
            <a:chOff x="0" y="0"/>
            <a:chExt cx="5872098" cy="2777928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47625"/>
              <a:ext cx="5872098" cy="750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50"/>
                </a:lnSpc>
              </a:pPr>
              <a:r>
                <a:rPr lang="en-US" sz="3500">
                  <a:solidFill>
                    <a:srgbClr val="003EA8"/>
                  </a:solidFill>
                  <a:ea typeface="Arita Dotum Bold"/>
                </a:rPr>
                <a:t>정확성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026387"/>
              <a:ext cx="5872098" cy="14391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000000"/>
                  </a:solidFill>
                  <a:latin typeface="Arita Dotum Light"/>
                  <a:ea typeface="Arita Dotum Light"/>
                </a:rPr>
                <a:t>장소를 추가할때 관리자에게 승인을 받음으로써 무차별적인 정보 제공을 방지한다.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941963" y="3207654"/>
            <a:ext cx="4404073" cy="3169296"/>
            <a:chOff x="0" y="0"/>
            <a:chExt cx="5872098" cy="4225728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47625"/>
              <a:ext cx="5872098" cy="750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50"/>
                </a:lnSpc>
              </a:pPr>
              <a:r>
                <a:rPr lang="en-US" sz="3500">
                  <a:solidFill>
                    <a:srgbClr val="003EA8"/>
                  </a:solidFill>
                  <a:ea typeface="Arita Dotum Bold"/>
                </a:rPr>
                <a:t>신속성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026387"/>
              <a:ext cx="5872098" cy="2886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000000"/>
                  </a:solidFill>
                  <a:latin typeface="Arita Dotum"/>
                  <a:ea typeface="Arita Dotum"/>
                </a:rPr>
                <a:t>장소의 태그를 이용하여 검색시에 빠르게 원하는 정보를 찾을 수 있다.</a:t>
              </a:r>
            </a:p>
            <a:p>
              <a:pPr algn="ctr">
                <a:lnSpc>
                  <a:spcPts val="2859"/>
                </a:lnSpc>
              </a:pPr>
              <a:endParaRPr lang="en-US" sz="2199">
                <a:solidFill>
                  <a:srgbClr val="000000"/>
                </a:solidFill>
                <a:latin typeface="Arita Dotum"/>
                <a:ea typeface="Arita Dotum"/>
              </a:endParaRPr>
            </a:p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000000"/>
                  </a:solidFill>
                  <a:latin typeface="Arita Dotum"/>
                  <a:ea typeface="Arita Dotum"/>
                </a:rPr>
                <a:t>등록된 친구의 리스트를 통해서 정보를 얻을 수 있음으로 빠르게 원하는 정보를 얻을 수 있다.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569107" y="3188604"/>
            <a:ext cx="4404073" cy="2807346"/>
            <a:chOff x="0" y="0"/>
            <a:chExt cx="5872098" cy="3743128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47625"/>
              <a:ext cx="5872098" cy="750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50"/>
                </a:lnSpc>
              </a:pPr>
              <a:r>
                <a:rPr lang="en-US" sz="3500">
                  <a:solidFill>
                    <a:srgbClr val="003EA8"/>
                  </a:solidFill>
                  <a:ea typeface="Arita Dotum Bold"/>
                </a:rPr>
                <a:t>편의성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026387"/>
              <a:ext cx="5872098" cy="24043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000000"/>
                  </a:solidFill>
                  <a:ea typeface="Arita Dotum Light"/>
                </a:rPr>
                <a:t>즐겨찾기로 선호도가 높은 가게들을</a:t>
              </a:r>
            </a:p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000000"/>
                  </a:solidFill>
                  <a:latin typeface="Arita Dotum Light"/>
                  <a:ea typeface="Arita Dotum Light"/>
                </a:rPr>
                <a:t>쉽게 찾아볼 수 있고, 친구추가 기능을</a:t>
              </a:r>
            </a:p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000000"/>
                  </a:solidFill>
                  <a:latin typeface="Arita Dotum Light"/>
                  <a:ea typeface="Arita Dotum Light"/>
                </a:rPr>
                <a:t>통해 친구들의 즐겨찾기를 볼 수 있다.</a:t>
              </a:r>
            </a:p>
            <a:p>
              <a:pPr algn="ctr">
                <a:lnSpc>
                  <a:spcPts val="2859"/>
                </a:lnSpc>
              </a:pPr>
              <a:endParaRPr lang="en-US" sz="2199">
                <a:solidFill>
                  <a:srgbClr val="000000"/>
                </a:solidFill>
                <a:latin typeface="Arita Dotum Light"/>
                <a:ea typeface="Arita Dotum Light"/>
              </a:endParaRPr>
            </a:p>
            <a:p>
              <a:pPr algn="ctr">
                <a:lnSpc>
                  <a:spcPts val="2859"/>
                </a:lnSpc>
              </a:pPr>
              <a:endParaRPr lang="en-US" sz="2199">
                <a:solidFill>
                  <a:srgbClr val="000000"/>
                </a:solidFill>
                <a:latin typeface="Arita Dotum Light"/>
                <a:ea typeface="Arita Dotum Light"/>
              </a:endParaRPr>
            </a:p>
          </p:txBody>
        </p:sp>
      </p:grpSp>
      <p:sp>
        <p:nvSpPr>
          <p:cNvPr id="21" name="Freeform 21"/>
          <p:cNvSpPr/>
          <p:nvPr/>
        </p:nvSpPr>
        <p:spPr>
          <a:xfrm flipH="1">
            <a:off x="15484919" y="8123782"/>
            <a:ext cx="4585506" cy="1625770"/>
          </a:xfrm>
          <a:custGeom>
            <a:avLst/>
            <a:gdLst/>
            <a:ahLst/>
            <a:cxnLst/>
            <a:rect l="l" t="t" r="r" b="b"/>
            <a:pathLst>
              <a:path w="4585506" h="1625770">
                <a:moveTo>
                  <a:pt x="4585506" y="0"/>
                </a:moveTo>
                <a:lnTo>
                  <a:pt x="0" y="0"/>
                </a:lnTo>
                <a:lnTo>
                  <a:pt x="0" y="1625770"/>
                </a:lnTo>
                <a:lnTo>
                  <a:pt x="4585506" y="1625770"/>
                </a:lnTo>
                <a:lnTo>
                  <a:pt x="4585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-1782425" y="8123782"/>
            <a:ext cx="4585506" cy="1625770"/>
          </a:xfrm>
          <a:custGeom>
            <a:avLst/>
            <a:gdLst/>
            <a:ahLst/>
            <a:cxnLst/>
            <a:rect l="l" t="t" r="r" b="b"/>
            <a:pathLst>
              <a:path w="4585506" h="1625770">
                <a:moveTo>
                  <a:pt x="0" y="0"/>
                </a:moveTo>
                <a:lnTo>
                  <a:pt x="4585506" y="0"/>
                </a:lnTo>
                <a:lnTo>
                  <a:pt x="4585506" y="1625770"/>
                </a:lnTo>
                <a:lnTo>
                  <a:pt x="0" y="16257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8923192" y="-166829"/>
            <a:ext cx="441616" cy="633141"/>
          </a:xfrm>
          <a:custGeom>
            <a:avLst/>
            <a:gdLst/>
            <a:ahLst/>
            <a:cxnLst/>
            <a:rect l="l" t="t" r="r" b="b"/>
            <a:pathLst>
              <a:path w="441616" h="633141">
                <a:moveTo>
                  <a:pt x="0" y="0"/>
                </a:moveTo>
                <a:lnTo>
                  <a:pt x="441616" y="0"/>
                </a:lnTo>
                <a:lnTo>
                  <a:pt x="441616" y="633141"/>
                </a:lnTo>
                <a:lnTo>
                  <a:pt x="0" y="633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05495" y="657204"/>
            <a:ext cx="9009410" cy="1907038"/>
            <a:chOff x="0" y="0"/>
            <a:chExt cx="3286657" cy="6956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86657" cy="695693"/>
            </a:xfrm>
            <a:custGeom>
              <a:avLst/>
              <a:gdLst/>
              <a:ahLst/>
              <a:cxnLst/>
              <a:rect l="l" t="t" r="r" b="b"/>
              <a:pathLst>
                <a:path w="3286657" h="695693">
                  <a:moveTo>
                    <a:pt x="0" y="0"/>
                  </a:moveTo>
                  <a:lnTo>
                    <a:pt x="3286657" y="0"/>
                  </a:lnTo>
                  <a:lnTo>
                    <a:pt x="3286657" y="695693"/>
                  </a:lnTo>
                  <a:lnTo>
                    <a:pt x="0" y="69569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05495" y="2915205"/>
            <a:ext cx="9009410" cy="5787794"/>
            <a:chOff x="0" y="0"/>
            <a:chExt cx="3286657" cy="211140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286657" cy="2111403"/>
            </a:xfrm>
            <a:custGeom>
              <a:avLst/>
              <a:gdLst/>
              <a:ahLst/>
              <a:cxnLst/>
              <a:rect l="l" t="t" r="r" b="b"/>
              <a:pathLst>
                <a:path w="3286657" h="2111403">
                  <a:moveTo>
                    <a:pt x="0" y="0"/>
                  </a:moveTo>
                  <a:lnTo>
                    <a:pt x="3286657" y="0"/>
                  </a:lnTo>
                  <a:lnTo>
                    <a:pt x="3286657" y="2111403"/>
                  </a:lnTo>
                  <a:lnTo>
                    <a:pt x="0" y="211140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878393" y="915431"/>
            <a:ext cx="7049083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3EA8"/>
                </a:solidFill>
                <a:ea typeface="Arita Dotum Bold"/>
              </a:rPr>
              <a:t>장소 추가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371365" y="3316253"/>
            <a:ext cx="8077670" cy="4090751"/>
            <a:chOff x="0" y="0"/>
            <a:chExt cx="10770227" cy="5454334"/>
          </a:xfrm>
        </p:grpSpPr>
        <p:sp>
          <p:nvSpPr>
            <p:cNvPr id="9" name="TextBox 9"/>
            <p:cNvSpPr txBox="1"/>
            <p:nvPr/>
          </p:nvSpPr>
          <p:spPr>
            <a:xfrm>
              <a:off x="3451" y="4980413"/>
              <a:ext cx="10766776" cy="473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9" lvl="1" indent="-237490" algn="l">
                <a:lnSpc>
                  <a:spcPts val="285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ta Dotum Medium"/>
                  <a:ea typeface="Arita Dotum Medium"/>
                </a:rPr>
                <a:t>그 장소에 대한 후기를 직접 작성할 수 있다.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074067"/>
              <a:ext cx="10766776" cy="473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9" lvl="1" indent="-237490" algn="l">
                <a:lnSpc>
                  <a:spcPts val="285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ta Dotum Medium"/>
                  <a:ea typeface="Arita Dotum Medium"/>
                </a:rPr>
                <a:t>등록되지 않은 가게의 정보를 사용자가 직접 업로드 할 수 있다.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0766776" cy="750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50"/>
                </a:lnSpc>
              </a:pPr>
              <a:r>
                <a:rPr lang="en-US" sz="3500">
                  <a:solidFill>
                    <a:srgbClr val="003EA8"/>
                  </a:solidFill>
                  <a:latin typeface="Arita Dotum Bold"/>
                  <a:ea typeface="Arita Dotum Bold"/>
                </a:rPr>
                <a:t>사용자가 직접 앱에 장소를 추가한다.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032332"/>
              <a:ext cx="10766776" cy="4738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9" lvl="1" indent="-237490" algn="l">
                <a:lnSpc>
                  <a:spcPts val="285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ta Dotum Medium"/>
                  <a:ea typeface="Arita Dotum Medium"/>
                </a:rPr>
                <a:t> 시설 이름과 카테고리를 정할 수 있다.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15301511" y="-207276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8" y="0"/>
                </a:lnTo>
                <a:lnTo>
                  <a:pt x="4876558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-10800000">
            <a:off x="8469322" y="9150674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7" y="0"/>
                </a:lnTo>
                <a:lnTo>
                  <a:pt x="4876557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295787" y="291782"/>
            <a:ext cx="441616" cy="633141"/>
          </a:xfrm>
          <a:custGeom>
            <a:avLst/>
            <a:gdLst/>
            <a:ahLst/>
            <a:cxnLst/>
            <a:rect l="l" t="t" r="r" b="b"/>
            <a:pathLst>
              <a:path w="441616" h="633141">
                <a:moveTo>
                  <a:pt x="0" y="0"/>
                </a:moveTo>
                <a:lnTo>
                  <a:pt x="441615" y="0"/>
                </a:lnTo>
                <a:lnTo>
                  <a:pt x="441615" y="633141"/>
                </a:lnTo>
                <a:lnTo>
                  <a:pt x="0" y="633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05495" y="657204"/>
            <a:ext cx="9009410" cy="1907038"/>
            <a:chOff x="0" y="0"/>
            <a:chExt cx="3286657" cy="6956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86657" cy="695693"/>
            </a:xfrm>
            <a:custGeom>
              <a:avLst/>
              <a:gdLst/>
              <a:ahLst/>
              <a:cxnLst/>
              <a:rect l="l" t="t" r="r" b="b"/>
              <a:pathLst>
                <a:path w="3286657" h="695693">
                  <a:moveTo>
                    <a:pt x="0" y="0"/>
                  </a:moveTo>
                  <a:lnTo>
                    <a:pt x="3286657" y="0"/>
                  </a:lnTo>
                  <a:lnTo>
                    <a:pt x="3286657" y="695693"/>
                  </a:lnTo>
                  <a:lnTo>
                    <a:pt x="0" y="69569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05495" y="2915205"/>
            <a:ext cx="9009410" cy="5787794"/>
            <a:chOff x="0" y="0"/>
            <a:chExt cx="3286657" cy="211140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286657" cy="2111403"/>
            </a:xfrm>
            <a:custGeom>
              <a:avLst/>
              <a:gdLst/>
              <a:ahLst/>
              <a:cxnLst/>
              <a:rect l="l" t="t" r="r" b="b"/>
              <a:pathLst>
                <a:path w="3286657" h="2111403">
                  <a:moveTo>
                    <a:pt x="0" y="0"/>
                  </a:moveTo>
                  <a:lnTo>
                    <a:pt x="3286657" y="0"/>
                  </a:lnTo>
                  <a:lnTo>
                    <a:pt x="3286657" y="2111403"/>
                  </a:lnTo>
                  <a:lnTo>
                    <a:pt x="0" y="211140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887918" y="915431"/>
            <a:ext cx="7049083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3EA8"/>
                </a:solidFill>
                <a:ea typeface="Arita Dotum Bold"/>
              </a:rPr>
              <a:t>시설 검색 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885659" y="3812046"/>
            <a:ext cx="7051342" cy="4090825"/>
            <a:chOff x="0" y="0"/>
            <a:chExt cx="9401790" cy="5454434"/>
          </a:xfrm>
        </p:grpSpPr>
        <p:sp>
          <p:nvSpPr>
            <p:cNvPr id="9" name="TextBox 9"/>
            <p:cNvSpPr txBox="1"/>
            <p:nvPr/>
          </p:nvSpPr>
          <p:spPr>
            <a:xfrm>
              <a:off x="3012" y="4980512"/>
              <a:ext cx="9398777" cy="473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59"/>
                </a:lnSpc>
              </a:pPr>
              <a:endParaRPr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074067"/>
              <a:ext cx="9398777" cy="473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59"/>
                </a:lnSpc>
              </a:pPr>
              <a:r>
                <a:rPr lang="en-US" sz="2199">
                  <a:solidFill>
                    <a:srgbClr val="000000"/>
                  </a:solidFill>
                  <a:ea typeface="Arita Dotum Medium"/>
                </a:rPr>
                <a:t>원하는 가게에 대한 정보를 입력합니다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9398777" cy="750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50"/>
                </a:lnSpc>
              </a:pPr>
              <a:r>
                <a:rPr lang="en-US" sz="3500">
                  <a:solidFill>
                    <a:srgbClr val="003EA8"/>
                  </a:solidFill>
                  <a:latin typeface="Arita Dotum Bold"/>
                  <a:ea typeface="Arita Dotum Bold"/>
                </a:rPr>
                <a:t> 검색어 입력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032332"/>
              <a:ext cx="9398777" cy="473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59"/>
                </a:lnSpc>
              </a:pPr>
              <a:r>
                <a:rPr lang="en-US" sz="2199">
                  <a:solidFill>
                    <a:srgbClr val="000000"/>
                  </a:solidFill>
                  <a:ea typeface="Arita Dotum Medium"/>
                </a:rPr>
                <a:t>입력한 정보에 해당하는 결과들을 리스트 형태로 출력합니다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910640"/>
              <a:ext cx="9398777" cy="750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50"/>
                </a:lnSpc>
              </a:pPr>
              <a:r>
                <a:rPr lang="en-US" sz="3500">
                  <a:solidFill>
                    <a:srgbClr val="003EA8"/>
                  </a:solidFill>
                  <a:latin typeface="Arita Dotum Bold"/>
                  <a:ea typeface="Arita Dotum Bold"/>
                </a:rPr>
                <a:t> 검색 결과 출력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3012" y="3865029"/>
              <a:ext cx="9398777" cy="750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50"/>
                </a:lnSpc>
              </a:pPr>
              <a:r>
                <a:rPr lang="en-US" sz="3500">
                  <a:solidFill>
                    <a:srgbClr val="003EA8"/>
                  </a:solidFill>
                  <a:latin typeface="Arita Dotum Bold"/>
                </a:rPr>
                <a:t> </a:t>
              </a:r>
            </a:p>
          </p:txBody>
        </p:sp>
      </p:grpSp>
      <p:sp>
        <p:nvSpPr>
          <p:cNvPr id="15" name="Freeform 15"/>
          <p:cNvSpPr/>
          <p:nvPr/>
        </p:nvSpPr>
        <p:spPr>
          <a:xfrm>
            <a:off x="15301511" y="-207276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8" y="0"/>
                </a:lnTo>
                <a:lnTo>
                  <a:pt x="4876558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-10800000">
            <a:off x="8469322" y="9150674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7" y="0"/>
                </a:lnTo>
                <a:lnTo>
                  <a:pt x="4876557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295787" y="291782"/>
            <a:ext cx="441616" cy="633141"/>
          </a:xfrm>
          <a:custGeom>
            <a:avLst/>
            <a:gdLst/>
            <a:ahLst/>
            <a:cxnLst/>
            <a:rect l="l" t="t" r="r" b="b"/>
            <a:pathLst>
              <a:path w="441616" h="633141">
                <a:moveTo>
                  <a:pt x="0" y="0"/>
                </a:moveTo>
                <a:lnTo>
                  <a:pt x="441615" y="0"/>
                </a:lnTo>
                <a:lnTo>
                  <a:pt x="441615" y="633141"/>
                </a:lnTo>
                <a:lnTo>
                  <a:pt x="0" y="633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05495" y="657204"/>
            <a:ext cx="9009410" cy="1907038"/>
            <a:chOff x="0" y="0"/>
            <a:chExt cx="3286657" cy="6956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86657" cy="695693"/>
            </a:xfrm>
            <a:custGeom>
              <a:avLst/>
              <a:gdLst/>
              <a:ahLst/>
              <a:cxnLst/>
              <a:rect l="l" t="t" r="r" b="b"/>
              <a:pathLst>
                <a:path w="3286657" h="695693">
                  <a:moveTo>
                    <a:pt x="0" y="0"/>
                  </a:moveTo>
                  <a:lnTo>
                    <a:pt x="3286657" y="0"/>
                  </a:lnTo>
                  <a:lnTo>
                    <a:pt x="3286657" y="695693"/>
                  </a:lnTo>
                  <a:lnTo>
                    <a:pt x="0" y="69569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05495" y="2915205"/>
            <a:ext cx="9009410" cy="5787794"/>
            <a:chOff x="0" y="0"/>
            <a:chExt cx="3286657" cy="211140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286657" cy="2111403"/>
            </a:xfrm>
            <a:custGeom>
              <a:avLst/>
              <a:gdLst/>
              <a:ahLst/>
              <a:cxnLst/>
              <a:rect l="l" t="t" r="r" b="b"/>
              <a:pathLst>
                <a:path w="3286657" h="2111403">
                  <a:moveTo>
                    <a:pt x="0" y="0"/>
                  </a:moveTo>
                  <a:lnTo>
                    <a:pt x="3286657" y="0"/>
                  </a:lnTo>
                  <a:lnTo>
                    <a:pt x="3286657" y="2111403"/>
                  </a:lnTo>
                  <a:lnTo>
                    <a:pt x="0" y="211140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887918" y="915431"/>
            <a:ext cx="7049083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3EA8"/>
                </a:solidFill>
                <a:ea typeface="Arita Dotum Bold"/>
              </a:rPr>
              <a:t>친구 추가 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885659" y="3793566"/>
            <a:ext cx="7049083" cy="4077490"/>
            <a:chOff x="0" y="0"/>
            <a:chExt cx="9398777" cy="5436654"/>
          </a:xfrm>
        </p:grpSpPr>
        <p:sp>
          <p:nvSpPr>
            <p:cNvPr id="9" name="TextBox 9"/>
            <p:cNvSpPr txBox="1"/>
            <p:nvPr/>
          </p:nvSpPr>
          <p:spPr>
            <a:xfrm>
              <a:off x="0" y="1074067"/>
              <a:ext cx="9398777" cy="14391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9" lvl="1" indent="-237490" algn="l">
                <a:lnSpc>
                  <a:spcPts val="285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ta Dotum Medium"/>
                  <a:ea typeface="Arita Dotum Medium"/>
                </a:rPr>
                <a:t>친구 추가 목록을 업데이트한다.</a:t>
              </a:r>
            </a:p>
            <a:p>
              <a:pPr algn="l">
                <a:lnSpc>
                  <a:spcPts val="2859"/>
                </a:lnSpc>
              </a:pPr>
              <a:endParaRPr lang="en-US" sz="2199">
                <a:solidFill>
                  <a:srgbClr val="000000"/>
                </a:solidFill>
                <a:latin typeface="Arita Dotum Medium"/>
                <a:ea typeface="Arita Dotum Medium"/>
              </a:endParaRPr>
            </a:p>
            <a:p>
              <a:pPr marL="474979" lvl="1" indent="-237490" algn="l">
                <a:lnSpc>
                  <a:spcPts val="285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ta Dotum Medium"/>
                  <a:ea typeface="Arita Dotum Medium"/>
                </a:rPr>
                <a:t>직접 아이디를 검색해서 추가할 수 있다.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9398777" cy="750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50"/>
                </a:lnSpc>
              </a:pPr>
              <a:r>
                <a:rPr lang="en-US" sz="3500">
                  <a:solidFill>
                    <a:srgbClr val="003EA8"/>
                  </a:solidFill>
                  <a:ea typeface="Arita Dotum Bold"/>
                </a:rPr>
                <a:t>친구 목록 추가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997532"/>
              <a:ext cx="9398777" cy="14391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9" lvl="1" indent="-237490" algn="l">
                <a:lnSpc>
                  <a:spcPts val="285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ta Dotum Medium"/>
                  <a:ea typeface="Arita Dotum Medium"/>
                </a:rPr>
                <a:t>친구의 장소추천을 확인할 수 있다.</a:t>
              </a:r>
            </a:p>
            <a:p>
              <a:pPr algn="l">
                <a:lnSpc>
                  <a:spcPts val="2859"/>
                </a:lnSpc>
              </a:pPr>
              <a:endParaRPr lang="en-US" sz="2199">
                <a:solidFill>
                  <a:srgbClr val="000000"/>
                </a:solidFill>
                <a:latin typeface="Arita Dotum Medium"/>
                <a:ea typeface="Arita Dotum Medium"/>
              </a:endParaRPr>
            </a:p>
            <a:p>
              <a:pPr marL="474979" lvl="1" indent="-237490" algn="l">
                <a:lnSpc>
                  <a:spcPts val="285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latin typeface="Arita Dotum Medium"/>
                  <a:ea typeface="Arita Dotum Medium"/>
                </a:rPr>
                <a:t>추천 장소중에서도 원하는 카테고리를 검색할 수 있다.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875840"/>
              <a:ext cx="9398777" cy="750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50"/>
                </a:lnSpc>
              </a:pPr>
              <a:r>
                <a:rPr lang="en-US" sz="3500">
                  <a:solidFill>
                    <a:srgbClr val="003EA8"/>
                  </a:solidFill>
                  <a:ea typeface="Arita Dotum Bold"/>
                </a:rPr>
                <a:t>친구의 추천 검색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15301511" y="-207276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8" y="0"/>
                </a:lnTo>
                <a:lnTo>
                  <a:pt x="4876558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-10800000">
            <a:off x="8469322" y="9150674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7" y="0"/>
                </a:lnTo>
                <a:lnTo>
                  <a:pt x="4876557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295787" y="291782"/>
            <a:ext cx="441616" cy="633141"/>
          </a:xfrm>
          <a:custGeom>
            <a:avLst/>
            <a:gdLst/>
            <a:ahLst/>
            <a:cxnLst/>
            <a:rect l="l" t="t" r="r" b="b"/>
            <a:pathLst>
              <a:path w="441616" h="633141">
                <a:moveTo>
                  <a:pt x="0" y="0"/>
                </a:moveTo>
                <a:lnTo>
                  <a:pt x="441615" y="0"/>
                </a:lnTo>
                <a:lnTo>
                  <a:pt x="441615" y="633141"/>
                </a:lnTo>
                <a:lnTo>
                  <a:pt x="0" y="633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05495" y="657204"/>
            <a:ext cx="9009410" cy="1907038"/>
            <a:chOff x="0" y="0"/>
            <a:chExt cx="3286657" cy="6956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86657" cy="695693"/>
            </a:xfrm>
            <a:custGeom>
              <a:avLst/>
              <a:gdLst/>
              <a:ahLst/>
              <a:cxnLst/>
              <a:rect l="l" t="t" r="r" b="b"/>
              <a:pathLst>
                <a:path w="3286657" h="695693">
                  <a:moveTo>
                    <a:pt x="0" y="0"/>
                  </a:moveTo>
                  <a:lnTo>
                    <a:pt x="3286657" y="0"/>
                  </a:lnTo>
                  <a:lnTo>
                    <a:pt x="3286657" y="695693"/>
                  </a:lnTo>
                  <a:lnTo>
                    <a:pt x="0" y="69569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5301511" y="-207276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8" y="0"/>
                </a:lnTo>
                <a:lnTo>
                  <a:pt x="4876558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00000">
            <a:off x="8469322" y="9150674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7" y="0"/>
                </a:lnTo>
                <a:lnTo>
                  <a:pt x="4876557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95787" y="291782"/>
            <a:ext cx="441616" cy="633141"/>
          </a:xfrm>
          <a:custGeom>
            <a:avLst/>
            <a:gdLst/>
            <a:ahLst/>
            <a:cxnLst/>
            <a:rect l="l" t="t" r="r" b="b"/>
            <a:pathLst>
              <a:path w="441616" h="633141">
                <a:moveTo>
                  <a:pt x="0" y="0"/>
                </a:moveTo>
                <a:lnTo>
                  <a:pt x="441615" y="0"/>
                </a:lnTo>
                <a:lnTo>
                  <a:pt x="441615" y="633141"/>
                </a:lnTo>
                <a:lnTo>
                  <a:pt x="0" y="633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724198" y="2986792"/>
            <a:ext cx="2888332" cy="5134813"/>
          </a:xfrm>
          <a:custGeom>
            <a:avLst/>
            <a:gdLst/>
            <a:ahLst/>
            <a:cxnLst/>
            <a:rect l="l" t="t" r="r" b="b"/>
            <a:pathLst>
              <a:path w="2888332" h="5134813">
                <a:moveTo>
                  <a:pt x="0" y="0"/>
                </a:moveTo>
                <a:lnTo>
                  <a:pt x="2888332" y="0"/>
                </a:lnTo>
                <a:lnTo>
                  <a:pt x="2888332" y="5134813"/>
                </a:lnTo>
                <a:lnTo>
                  <a:pt x="0" y="51348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4232657" y="2986792"/>
            <a:ext cx="2888332" cy="5134813"/>
          </a:xfrm>
          <a:custGeom>
            <a:avLst/>
            <a:gdLst/>
            <a:ahLst/>
            <a:cxnLst/>
            <a:rect l="l" t="t" r="r" b="b"/>
            <a:pathLst>
              <a:path w="2888332" h="5134813">
                <a:moveTo>
                  <a:pt x="0" y="0"/>
                </a:moveTo>
                <a:lnTo>
                  <a:pt x="2888332" y="0"/>
                </a:lnTo>
                <a:lnTo>
                  <a:pt x="2888332" y="5134813"/>
                </a:lnTo>
                <a:lnTo>
                  <a:pt x="0" y="51348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887918" y="915431"/>
            <a:ext cx="7049083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3EA8"/>
                </a:solidFill>
                <a:ea typeface="Arita Dotum Bold"/>
              </a:rPr>
              <a:t>앱 기능 소개</a:t>
            </a:r>
          </a:p>
        </p:txBody>
      </p:sp>
      <p:sp>
        <p:nvSpPr>
          <p:cNvPr id="11" name="AutoShape 11"/>
          <p:cNvSpPr/>
          <p:nvPr/>
        </p:nvSpPr>
        <p:spPr>
          <a:xfrm flipH="1" flipV="1">
            <a:off x="6157294" y="4754898"/>
            <a:ext cx="4933524" cy="220219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</p:sp>
      <p:sp>
        <p:nvSpPr>
          <p:cNvPr id="12" name="TextBox 12"/>
          <p:cNvSpPr txBox="1"/>
          <p:nvPr/>
        </p:nvSpPr>
        <p:spPr>
          <a:xfrm>
            <a:off x="1200813" y="4319960"/>
            <a:ext cx="4389501" cy="812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ea typeface="Arita Dotum Medium"/>
              </a:rPr>
              <a:t>로그인 로직 구현</a:t>
            </a:r>
          </a:p>
        </p:txBody>
      </p:sp>
      <p:sp>
        <p:nvSpPr>
          <p:cNvPr id="13" name="AutoShape 13"/>
          <p:cNvSpPr/>
          <p:nvPr/>
        </p:nvSpPr>
        <p:spPr>
          <a:xfrm flipH="1" flipV="1">
            <a:off x="4475882" y="7546390"/>
            <a:ext cx="9922405" cy="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</p:sp>
      <p:sp>
        <p:nvSpPr>
          <p:cNvPr id="14" name="TextBox 14"/>
          <p:cNvSpPr txBox="1"/>
          <p:nvPr/>
        </p:nvSpPr>
        <p:spPr>
          <a:xfrm>
            <a:off x="1525326" y="6904336"/>
            <a:ext cx="2655131" cy="495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ea typeface="Arita Dotum Medium"/>
              </a:rPr>
              <a:t>장소 추가 기능</a:t>
            </a:r>
          </a:p>
        </p:txBody>
      </p:sp>
      <p:sp>
        <p:nvSpPr>
          <p:cNvPr id="15" name="AutoShape 15"/>
          <p:cNvSpPr/>
          <p:nvPr/>
        </p:nvSpPr>
        <p:spPr>
          <a:xfrm flipH="1">
            <a:off x="4885807" y="3510523"/>
            <a:ext cx="11954810" cy="4035867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</p:sp>
      <p:sp>
        <p:nvSpPr>
          <p:cNvPr id="16" name="TextBox 16"/>
          <p:cNvSpPr txBox="1"/>
          <p:nvPr/>
        </p:nvSpPr>
        <p:spPr>
          <a:xfrm>
            <a:off x="1220818" y="7828222"/>
            <a:ext cx="3264146" cy="990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ea typeface="Arita Dotum Medium"/>
              </a:rPr>
              <a:t>돋보기 아이콘을 클릭하여 사용 가능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05495" y="657204"/>
            <a:ext cx="9009410" cy="1907038"/>
            <a:chOff x="0" y="0"/>
            <a:chExt cx="3286657" cy="6956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86657" cy="695693"/>
            </a:xfrm>
            <a:custGeom>
              <a:avLst/>
              <a:gdLst/>
              <a:ahLst/>
              <a:cxnLst/>
              <a:rect l="l" t="t" r="r" b="b"/>
              <a:pathLst>
                <a:path w="3286657" h="695693">
                  <a:moveTo>
                    <a:pt x="0" y="0"/>
                  </a:moveTo>
                  <a:lnTo>
                    <a:pt x="3286657" y="0"/>
                  </a:lnTo>
                  <a:lnTo>
                    <a:pt x="3286657" y="695693"/>
                  </a:lnTo>
                  <a:lnTo>
                    <a:pt x="0" y="69569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5301511" y="-207276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8" y="0"/>
                </a:lnTo>
                <a:lnTo>
                  <a:pt x="4876558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00000">
            <a:off x="8469322" y="9150674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7" y="0"/>
                </a:lnTo>
                <a:lnTo>
                  <a:pt x="4876557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95787" y="291782"/>
            <a:ext cx="441616" cy="633141"/>
          </a:xfrm>
          <a:custGeom>
            <a:avLst/>
            <a:gdLst/>
            <a:ahLst/>
            <a:cxnLst/>
            <a:rect l="l" t="t" r="r" b="b"/>
            <a:pathLst>
              <a:path w="441616" h="633141">
                <a:moveTo>
                  <a:pt x="0" y="0"/>
                </a:moveTo>
                <a:lnTo>
                  <a:pt x="441615" y="0"/>
                </a:lnTo>
                <a:lnTo>
                  <a:pt x="441615" y="633141"/>
                </a:lnTo>
                <a:lnTo>
                  <a:pt x="0" y="633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969380" y="2199458"/>
            <a:ext cx="3677998" cy="6538663"/>
          </a:xfrm>
          <a:custGeom>
            <a:avLst/>
            <a:gdLst/>
            <a:ahLst/>
            <a:cxnLst/>
            <a:rect l="l" t="t" r="r" b="b"/>
            <a:pathLst>
              <a:path w="3677998" h="6538663">
                <a:moveTo>
                  <a:pt x="0" y="0"/>
                </a:moveTo>
                <a:lnTo>
                  <a:pt x="3677998" y="0"/>
                </a:lnTo>
                <a:lnTo>
                  <a:pt x="3677998" y="6538663"/>
                </a:lnTo>
                <a:lnTo>
                  <a:pt x="0" y="65386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887918" y="915431"/>
            <a:ext cx="7049083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3EA8"/>
                </a:solidFill>
                <a:ea typeface="Arita Dotum Bold"/>
              </a:rPr>
              <a:t>앱 기능 소개</a:t>
            </a:r>
          </a:p>
        </p:txBody>
      </p:sp>
      <p:sp>
        <p:nvSpPr>
          <p:cNvPr id="10" name="AutoShape 10"/>
          <p:cNvSpPr/>
          <p:nvPr/>
        </p:nvSpPr>
        <p:spPr>
          <a:xfrm flipH="1">
            <a:off x="7355660" y="4170325"/>
            <a:ext cx="5725430" cy="670824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</p:sp>
      <p:sp>
        <p:nvSpPr>
          <p:cNvPr id="11" name="AutoShape 11"/>
          <p:cNvSpPr/>
          <p:nvPr/>
        </p:nvSpPr>
        <p:spPr>
          <a:xfrm flipH="1">
            <a:off x="7743218" y="6229209"/>
            <a:ext cx="5340474" cy="940002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</p:sp>
      <p:sp>
        <p:nvSpPr>
          <p:cNvPr id="12" name="TextBox 12"/>
          <p:cNvSpPr txBox="1"/>
          <p:nvPr/>
        </p:nvSpPr>
        <p:spPr>
          <a:xfrm>
            <a:off x="2648412" y="3996674"/>
            <a:ext cx="4707248" cy="1631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ea typeface="Arita Dotum Medium"/>
              </a:rPr>
              <a:t>검색한 정보의 위치가 지도에 표시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6879908"/>
            <a:ext cx="6560774" cy="812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Arita Dotum Medium"/>
                <a:ea typeface="Arita Dotum Medium"/>
              </a:rPr>
              <a:t>검색 결과 출력 : 리스트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354" r="-1468" b="-560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05495" y="657204"/>
            <a:ext cx="9009410" cy="1907038"/>
            <a:chOff x="0" y="0"/>
            <a:chExt cx="3286657" cy="6956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86657" cy="695693"/>
            </a:xfrm>
            <a:custGeom>
              <a:avLst/>
              <a:gdLst/>
              <a:ahLst/>
              <a:cxnLst/>
              <a:rect l="l" t="t" r="r" b="b"/>
              <a:pathLst>
                <a:path w="3286657" h="695693">
                  <a:moveTo>
                    <a:pt x="0" y="0"/>
                  </a:moveTo>
                  <a:lnTo>
                    <a:pt x="3286657" y="0"/>
                  </a:lnTo>
                  <a:lnTo>
                    <a:pt x="3286657" y="695693"/>
                  </a:lnTo>
                  <a:lnTo>
                    <a:pt x="0" y="69569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5301511" y="-207276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8" y="0"/>
                </a:lnTo>
                <a:lnTo>
                  <a:pt x="4876558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00000">
            <a:off x="8469322" y="9150674"/>
            <a:ext cx="4876557" cy="1728961"/>
          </a:xfrm>
          <a:custGeom>
            <a:avLst/>
            <a:gdLst/>
            <a:ahLst/>
            <a:cxnLst/>
            <a:rect l="l" t="t" r="r" b="b"/>
            <a:pathLst>
              <a:path w="4876557" h="1728961">
                <a:moveTo>
                  <a:pt x="0" y="0"/>
                </a:moveTo>
                <a:lnTo>
                  <a:pt x="4876557" y="0"/>
                </a:lnTo>
                <a:lnTo>
                  <a:pt x="4876557" y="1728961"/>
                </a:lnTo>
                <a:lnTo>
                  <a:pt x="0" y="1728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95787" y="291782"/>
            <a:ext cx="441616" cy="633141"/>
          </a:xfrm>
          <a:custGeom>
            <a:avLst/>
            <a:gdLst/>
            <a:ahLst/>
            <a:cxnLst/>
            <a:rect l="l" t="t" r="r" b="b"/>
            <a:pathLst>
              <a:path w="441616" h="633141">
                <a:moveTo>
                  <a:pt x="0" y="0"/>
                </a:moveTo>
                <a:lnTo>
                  <a:pt x="441615" y="0"/>
                </a:lnTo>
                <a:lnTo>
                  <a:pt x="441615" y="633141"/>
                </a:lnTo>
                <a:lnTo>
                  <a:pt x="0" y="633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2075296" y="2296556"/>
            <a:ext cx="3690727" cy="6561292"/>
          </a:xfrm>
          <a:custGeom>
            <a:avLst/>
            <a:gdLst/>
            <a:ahLst/>
            <a:cxnLst/>
            <a:rect l="l" t="t" r="r" b="b"/>
            <a:pathLst>
              <a:path w="3690727" h="6561292">
                <a:moveTo>
                  <a:pt x="0" y="0"/>
                </a:moveTo>
                <a:lnTo>
                  <a:pt x="3690727" y="0"/>
                </a:lnTo>
                <a:lnTo>
                  <a:pt x="3690727" y="6561292"/>
                </a:lnTo>
                <a:lnTo>
                  <a:pt x="0" y="65612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887918" y="915431"/>
            <a:ext cx="7049083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3EA8"/>
                </a:solidFill>
                <a:ea typeface="Arita Dotum Bold"/>
              </a:rPr>
              <a:t>앱 기능 소개</a:t>
            </a:r>
          </a:p>
        </p:txBody>
      </p:sp>
      <p:sp>
        <p:nvSpPr>
          <p:cNvPr id="10" name="AutoShape 10"/>
          <p:cNvSpPr/>
          <p:nvPr/>
        </p:nvSpPr>
        <p:spPr>
          <a:xfrm flipH="1">
            <a:off x="6825704" y="7462970"/>
            <a:ext cx="7829494" cy="25155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</p:sp>
      <p:sp>
        <p:nvSpPr>
          <p:cNvPr id="11" name="TextBox 11"/>
          <p:cNvSpPr txBox="1"/>
          <p:nvPr/>
        </p:nvSpPr>
        <p:spPr>
          <a:xfrm>
            <a:off x="2528879" y="6975085"/>
            <a:ext cx="3886401" cy="1631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ea typeface="Arita Dotum Medium"/>
              </a:rPr>
              <a:t>직접 아이디를 검색하여 추가</a:t>
            </a:r>
          </a:p>
        </p:txBody>
      </p:sp>
      <p:sp>
        <p:nvSpPr>
          <p:cNvPr id="12" name="AutoShape 12"/>
          <p:cNvSpPr/>
          <p:nvPr/>
        </p:nvSpPr>
        <p:spPr>
          <a:xfrm flipH="1" flipV="1">
            <a:off x="6415280" y="4907756"/>
            <a:ext cx="6929306" cy="1151834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</p:sp>
      <p:sp>
        <p:nvSpPr>
          <p:cNvPr id="13" name="TextBox 13"/>
          <p:cNvSpPr txBox="1"/>
          <p:nvPr/>
        </p:nvSpPr>
        <p:spPr>
          <a:xfrm>
            <a:off x="2528879" y="4063280"/>
            <a:ext cx="3552767" cy="1631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ea typeface="Arita Dotum Medium"/>
              </a:rPr>
              <a:t>친구의 장소 추천 확인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352</Words>
  <Application>Microsoft Office PowerPoint</Application>
  <PresentationFormat>사용자 지정</PresentationFormat>
  <Paragraphs>63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Arita Dotum Light</vt:lpstr>
      <vt:lpstr>Arita Dotum Medium</vt:lpstr>
      <vt:lpstr>Arita Dotum</vt:lpstr>
      <vt:lpstr>Arita Dotum Bold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모바일 프로그래밍</dc:title>
  <cp:lastModifiedBy>재현 송</cp:lastModifiedBy>
  <cp:revision>1</cp:revision>
  <dcterms:created xsi:type="dcterms:W3CDTF">2006-08-16T00:00:00Z</dcterms:created>
  <dcterms:modified xsi:type="dcterms:W3CDTF">2024-05-16T06:31:48Z</dcterms:modified>
  <dc:identifier>DAGEoMg41Lw</dc:identifier>
</cp:coreProperties>
</file>

<file path=docProps/thumbnail.jpeg>
</file>